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66" r:id="rId5"/>
    <p:sldId id="260" r:id="rId6"/>
    <p:sldId id="261" r:id="rId7"/>
    <p:sldId id="267" r:id="rId8"/>
    <p:sldId id="262" r:id="rId9"/>
    <p:sldId id="263" r:id="rId10"/>
    <p:sldId id="268" r:id="rId11"/>
    <p:sldId id="264" r:id="rId12"/>
    <p:sldId id="25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2253F-3643-4385-A21C-E2F130B706AC}" type="datetimeFigureOut">
              <a:rPr lang="es-CO" smtClean="0"/>
              <a:t>20/06/2017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C9B99-4334-4A88-AA1C-7DDAC321BE5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77938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C9B99-4334-4A88-AA1C-7DDAC321BE51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1123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20/06/2017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224136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b="1" i="1" dirty="0"/>
              <a:t>EL SEÑOR SUPLIRÁ TUS NECESIDADES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26E539B-0508-4EA9-BB69-E1FAF7C96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132856"/>
            <a:ext cx="5328592" cy="32679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</p:pic>
      <p:sp>
        <p:nvSpPr>
          <p:cNvPr id="5" name="Cerrar llave 4">
            <a:extLst>
              <a:ext uri="{FF2B5EF4-FFF2-40B4-BE49-F238E27FC236}">
                <a16:creationId xmlns:a16="http://schemas.microsoft.com/office/drawing/2014/main" id="{522D5149-1948-40A8-8A82-A028BF142539}"/>
              </a:ext>
            </a:extLst>
          </p:cNvPr>
          <p:cNvSpPr/>
          <p:nvPr/>
        </p:nvSpPr>
        <p:spPr>
          <a:xfrm>
            <a:off x="7380312" y="1946696"/>
            <a:ext cx="864096" cy="3714551"/>
          </a:xfrm>
          <a:prstGeom prst="rightBrace">
            <a:avLst/>
          </a:prstGeom>
          <a:effectLst>
            <a:glow rad="101600">
              <a:schemeClr val="tx1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Abrir llave 5">
            <a:extLst>
              <a:ext uri="{FF2B5EF4-FFF2-40B4-BE49-F238E27FC236}">
                <a16:creationId xmlns:a16="http://schemas.microsoft.com/office/drawing/2014/main" id="{8538E9D5-A673-41B1-8310-11A2D74C65B6}"/>
              </a:ext>
            </a:extLst>
          </p:cNvPr>
          <p:cNvSpPr/>
          <p:nvPr/>
        </p:nvSpPr>
        <p:spPr>
          <a:xfrm>
            <a:off x="1043608" y="2132855"/>
            <a:ext cx="650304" cy="3528392"/>
          </a:xfrm>
          <a:prstGeom prst="leftBrace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Signo menos 6">
            <a:extLst>
              <a:ext uri="{FF2B5EF4-FFF2-40B4-BE49-F238E27FC236}">
                <a16:creationId xmlns:a16="http://schemas.microsoft.com/office/drawing/2014/main" id="{725DDF5C-4C5F-41BE-9C55-03ADF478FBB6}"/>
              </a:ext>
            </a:extLst>
          </p:cNvPr>
          <p:cNvSpPr/>
          <p:nvPr/>
        </p:nvSpPr>
        <p:spPr>
          <a:xfrm flipH="1">
            <a:off x="899592" y="5396125"/>
            <a:ext cx="7344816" cy="914400"/>
          </a:xfrm>
          <a:prstGeom prst="mathMinus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58514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08912" cy="58326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24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35EF07-D178-4834-A63D-C16346B51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3200" dirty="0"/>
              <a:t>“</a:t>
            </a:r>
            <a:r>
              <a:rPr lang="es-CO" sz="3200" b="1" i="1" dirty="0"/>
              <a:t>Y mi Dios proveerá a todas vuestras necesidades, conforme a sus riquezas en gloria en Cristo Jesús</a:t>
            </a:r>
            <a:r>
              <a:rPr lang="es-CO" sz="3200" dirty="0"/>
              <a:t>.“ </a:t>
            </a:r>
            <a:r>
              <a:rPr lang="es-CO" sz="3200" u="sng" dirty="0"/>
              <a:t>Filipenses 4:19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D2FE9D6-D38B-4B5C-9104-65444DBF6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320480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3000" dirty="0"/>
              <a:t>El Señor provee, porque este es el deseo de Su corazón. Por su propia naturaleza, Él ​​es un proveedor y le da al Señor el gran placer de proporcionar lo necesario para sus hijos. </a:t>
            </a:r>
          </a:p>
          <a:p>
            <a:pPr marL="0" indent="0" algn="ctr">
              <a:buNone/>
            </a:pPr>
            <a:r>
              <a:rPr lang="es-CO" sz="3000" dirty="0"/>
              <a:t>Así como un padre terrenal se deleita en ayudar a sus hijos también lo hace nuestro Padre celestial. </a:t>
            </a:r>
          </a:p>
          <a:p>
            <a:pPr marL="0" indent="0" algn="ctr">
              <a:buNone/>
            </a:pPr>
            <a:r>
              <a:rPr lang="es-CO" sz="3000" dirty="0"/>
              <a:t>“</a:t>
            </a:r>
            <a:r>
              <a:rPr lang="es-CO" sz="3000" b="1" i="1" dirty="0"/>
              <a:t>Pues si vosotros siendo malos, sabéis dar buenas dádivas a vuestros hijos, ¿cuánto más vuestro Padre celestial dará el Espíritu Santo a los que se lo pidan?”, </a:t>
            </a:r>
            <a:r>
              <a:rPr lang="es-CO" sz="3000" dirty="0"/>
              <a:t>dice </a:t>
            </a:r>
            <a:r>
              <a:rPr lang="es-CO" sz="3000" dirty="0">
                <a:solidFill>
                  <a:srgbClr val="FF0000"/>
                </a:solidFill>
              </a:rPr>
              <a:t>(Lucas 11:13)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60623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7FA062-60B9-4F39-BA20-DC2864E6F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301227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2800" b="1" i="1" dirty="0"/>
              <a:t>Así que, no os afanéis por el día de mañana, porque el día de mañana traerá su afán. Basta a cada día su propio mal. (Sal.6:34).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BD8862F-74A6-4F3F-83CA-4B4BCFBEF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2816"/>
            <a:ext cx="4330824" cy="31874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610BF54-27EB-4EE0-B179-63956FF2E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1772815"/>
            <a:ext cx="3682752" cy="31874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8" name="Marcador de contenido 7">
            <a:extLst>
              <a:ext uri="{FF2B5EF4-FFF2-40B4-BE49-F238E27FC236}">
                <a16:creationId xmlns:a16="http://schemas.microsoft.com/office/drawing/2014/main" id="{3A613B90-67E5-4D0A-9FD1-BF15D8C0A1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373216"/>
            <a:ext cx="8229600" cy="1296144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i="1" dirty="0"/>
              <a:t>¿Por qué te abates, oh alma mía, Y por qué te turbas dentro de mí? Espera en Dios; porque aún he de alabarle, Salvación mía y Dios mío</a:t>
            </a:r>
            <a:r>
              <a:rPr lang="es-CO" dirty="0"/>
              <a:t>. (Sal.42.11).</a:t>
            </a:r>
          </a:p>
        </p:txBody>
      </p:sp>
    </p:spTree>
    <p:extLst>
      <p:ext uri="{BB962C8B-B14F-4D97-AF65-F5344CB8AC3E}">
        <p14:creationId xmlns:p14="http://schemas.microsoft.com/office/powerpoint/2010/main" val="200199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2417CD2-DBA4-4092-840F-2BDF864AD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Cuando somos tentados a temer, podemos optar por confiar en nuestro Padre, y Él nos bendice con la paz perfecta. </a:t>
            </a:r>
          </a:p>
          <a:p>
            <a:pPr marL="0" indent="0" algn="ctr">
              <a:buNone/>
            </a:pPr>
            <a:r>
              <a:rPr lang="es-CO" dirty="0"/>
              <a:t>‘</a:t>
            </a:r>
            <a:r>
              <a:rPr lang="es-CO" b="1" i="1" dirty="0"/>
              <a:t>Él nos guardará en perfecta paz </a:t>
            </a:r>
            <a:r>
              <a:rPr lang="es-CO" b="1" i="1" u="sng" dirty="0"/>
              <a:t>si</a:t>
            </a:r>
            <a:r>
              <a:rPr lang="es-CO" b="1" i="1" dirty="0"/>
              <a:t> mantenemos nuestras mentes fijas en Él</a:t>
            </a:r>
            <a:r>
              <a:rPr lang="es-CO" dirty="0"/>
              <a:t>.’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(Isaías 26:3) </a:t>
            </a:r>
          </a:p>
          <a:p>
            <a:pPr marL="0" indent="0" algn="ctr">
              <a:buNone/>
            </a:pPr>
            <a:r>
              <a:rPr lang="es-CO" dirty="0"/>
              <a:t>Cuando nos sentimos solos, Él provee compañerismo. Cuando sufrimos la pérdida, Él proporciona comodidad. Cuando nos convertimos en orgullosos, nos disciplina y nos humilla. Cuando carecemos de las necesidades de la vida, Él provee nuestras necesidades.</a:t>
            </a:r>
          </a:p>
          <a:p>
            <a:pPr marL="0" indent="0" algn="ctr">
              <a:buNone/>
            </a:pPr>
            <a:r>
              <a:rPr lang="es-CO" dirty="0"/>
              <a:t> “</a:t>
            </a:r>
            <a:r>
              <a:rPr lang="es-CO" b="1" i="1" dirty="0"/>
              <a:t>Considerad los cuervos, que ni siembran, ni cosechan, ni tienen almacén ni granero, y Dios los alimenta. ¡Y cuánto más valen ustedes que las aves</a:t>
            </a:r>
            <a:r>
              <a:rPr lang="es-CO" dirty="0"/>
              <a:t>!”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(Lucas 12:24)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5082903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E39EB4-B0DD-4119-AD0E-45E053410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/>
              <a:t>Cuando luchamos con la falta de confianza, Él nos da las victorias para recuperar la confianza divina y por lo tanto nuestra confianza en Él crece.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/>
              <a:t>Él nos da fuerza. </a:t>
            </a:r>
          </a:p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b="1" i="1" dirty="0"/>
              <a:t>El que habla, que hable conforme a las palabras de Dios; el que sirve, que lo haga por la fortaleza que Dios da, para que en todo Dios sea glorificado mediante Jesucristo, a quien pertenecen la gloria y el dominio por los siglos de los siglos. Amén</a:t>
            </a:r>
            <a:r>
              <a:rPr lang="es-CO" dirty="0"/>
              <a:t>.”</a:t>
            </a:r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(1 Pedro 4:11)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70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EE239C-94AA-4C41-89BB-F42A91122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2400" dirty="0"/>
              <a:t> </a:t>
            </a:r>
            <a:r>
              <a:rPr lang="es-CO" sz="2400" b="1" i="1" dirty="0"/>
              <a:t>Y llamó Abraham el nombre de aquel lugar, </a:t>
            </a:r>
            <a:r>
              <a:rPr lang="es-CO" sz="2400" b="1" i="1" u="sng" dirty="0"/>
              <a:t>Jehová proveerá</a:t>
            </a:r>
            <a:r>
              <a:rPr lang="es-CO" sz="2400" b="1" i="1" dirty="0"/>
              <a:t>. Por tanto se dice hoy: En el monte de Jehová será provisto. </a:t>
            </a:r>
            <a:r>
              <a:rPr lang="es-CO" sz="2400" dirty="0"/>
              <a:t>(Ge.22:4).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06DA4B8-1693-4AFD-B02F-D21D3E229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36815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i="1" dirty="0"/>
              <a:t>Y respondió Abraham: </a:t>
            </a:r>
            <a:r>
              <a:rPr lang="es-CO" b="1" i="1" u="sng" dirty="0"/>
              <a:t>Dios se proveerá de cordero para el holocausto</a:t>
            </a:r>
            <a:r>
              <a:rPr lang="es-CO" b="1" i="1" dirty="0"/>
              <a:t>, hijo mío. E iban juntos</a:t>
            </a:r>
            <a:r>
              <a:rPr lang="es-CO" dirty="0"/>
              <a:t>. (Ge.22:8).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2B4B7DE-7D35-4F75-AA56-B6250350B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94" y="1772816"/>
            <a:ext cx="3897082" cy="299273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333AF08-9568-4069-83FE-50C1D5B58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1772816"/>
            <a:ext cx="3898776" cy="299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2FE752C-C916-421A-8746-60B296125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La provisión de Dios puede venir de una manera que no esperamos.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Podría ser la oración compasiva de un completo desconocido.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Puede ser una disposición material que milagrosamente viene de alguien porque se sentían guiados por el Señor para proveer para nuestra necesidad.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 Cuando esto sucede ellos son bendecidos y nosotros también somos bendecidos. </a:t>
            </a:r>
          </a:p>
          <a:p>
            <a:pPr marL="0" indent="0" algn="ctr">
              <a:buNone/>
            </a:pPr>
            <a:r>
              <a:rPr lang="es-CO" dirty="0"/>
              <a:t>Pablo escribió: “</a:t>
            </a:r>
            <a:r>
              <a:rPr lang="es-CO" b="1" i="1" dirty="0"/>
              <a:t>En todo os mostré que así, trabajando, debéis ayudar a los débiles, y recordar las palabras del Señor Jesús, que dijo: “Más bienaventurado es dar que recibir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(Hechos 20:35) </a:t>
            </a:r>
          </a:p>
          <a:p>
            <a:pPr marL="0" indent="0" algn="ctr">
              <a:buNone/>
            </a:pPr>
            <a:r>
              <a:rPr lang="es-CO" dirty="0"/>
              <a:t>Recuerde que Dios es el que recibe la gloria cuando actuamos de acuerdo a Su santa voluntad. 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0000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DB15F1-FDF8-49B8-9E99-83F0870C3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201622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Dios provee a través de nuestras oraciones fieles, los de nuestra familia, amigos e incluso desconocidos. Debemos pedir de acuerdo a Su voluntad y luego comenzar a agradecer a Dios por Sus disposiciones.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A689F47-3D6E-4B02-8254-827504311306}"/>
              </a:ext>
            </a:extLst>
          </p:cNvPr>
          <p:cNvSpPr/>
          <p:nvPr/>
        </p:nvSpPr>
        <p:spPr>
          <a:xfrm>
            <a:off x="611560" y="2924944"/>
            <a:ext cx="4572000" cy="26776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s-CO" sz="2800" dirty="0"/>
              <a:t>Él ya tiene esas disposiciones esperando para nosotros y también para los que hemos orado. A veces Dios responde rápidamente y otras veces tenemos que esperar.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2B30CC5-49A7-4470-B826-2CBBA2D6DE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300" y="2924944"/>
            <a:ext cx="2857500" cy="2677656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EC033D3B-BEA8-45DD-A281-2B9D7AC46749}"/>
              </a:ext>
            </a:extLst>
          </p:cNvPr>
          <p:cNvSpPr/>
          <p:nvPr/>
        </p:nvSpPr>
        <p:spPr>
          <a:xfrm>
            <a:off x="611560" y="5907593"/>
            <a:ext cx="80752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A pesar de la demora, no comprometa sus convicciones o desista. Persevere en la oración. cada día más y más. </a:t>
            </a:r>
          </a:p>
        </p:txBody>
      </p:sp>
    </p:spTree>
    <p:extLst>
      <p:ext uri="{BB962C8B-B14F-4D97-AF65-F5344CB8AC3E}">
        <p14:creationId xmlns:p14="http://schemas.microsoft.com/office/powerpoint/2010/main" val="124353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59C96A-3124-40C0-AB5A-AF7F1D5B2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sz="2700" dirty="0"/>
              <a:t>Sigamos el ejemplo de Daniel: “</a:t>
            </a:r>
            <a:r>
              <a:rPr lang="es-CO" sz="2700" b="1" i="1" dirty="0"/>
              <a:t>Y volví mi rostro a Dios el Señor, buscándole en oración y ruego, en ayuno, cilicio y ceniza</a:t>
            </a:r>
            <a:r>
              <a:rPr lang="es-CO" sz="2700" dirty="0"/>
              <a:t>”. </a:t>
            </a:r>
            <a:r>
              <a:rPr lang="es-CO" sz="2700" dirty="0">
                <a:solidFill>
                  <a:srgbClr val="FF0000"/>
                </a:solidFill>
              </a:rPr>
              <a:t>(Dan.9:3). </a:t>
            </a:r>
            <a:r>
              <a:rPr lang="es-CO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5A4C30-13C2-405D-8230-B121F17F54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29" y="4869160"/>
            <a:ext cx="8229600" cy="1800200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/>
              <a:t>Veamos los resultados: “</a:t>
            </a:r>
            <a:r>
              <a:rPr lang="es-CO" b="1" dirty="0"/>
              <a:t>Aún estaba hablando y orando, y confesando mi pecado y el pecado de mi pueblo Israel, y derramaba mi ruego delante de Jehová mi Dios por el monte santo de mi Dios; aún estaba hablando en oración, cuando el varón Gabriel, a quien había visto en la visión al principio, volando con presteza, vino a mí como a la hora del sacrificio de la tarde</a:t>
            </a:r>
            <a:r>
              <a:rPr lang="es-CO" dirty="0"/>
              <a:t>”. </a:t>
            </a:r>
            <a:r>
              <a:rPr lang="es-CO" dirty="0">
                <a:solidFill>
                  <a:srgbClr val="FF0000"/>
                </a:solidFill>
              </a:rPr>
              <a:t>(Verso 20,21).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34F5CED-892C-4B6E-A646-184C638F5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44824"/>
            <a:ext cx="3970784" cy="2880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6B4547C-0B90-4E4D-BEB6-DD81CE4BC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1844824"/>
            <a:ext cx="4042792" cy="2880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91793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11870BA-9C64-417F-AF70-0E704E988F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Recuerda esto: Donde Dios guía, Él siempre provee. </a:t>
            </a:r>
          </a:p>
          <a:p>
            <a:pPr marL="0" indent="0" algn="ctr">
              <a:buNone/>
            </a:pPr>
            <a:r>
              <a:rPr lang="es-CO" dirty="0"/>
              <a:t>Un discípulo que recibe regularmente la provisión de Dios, dijo: “</a:t>
            </a:r>
            <a:r>
              <a:rPr lang="es-CO" b="1" i="1" dirty="0"/>
              <a:t>la obra de Dios, hecha a la manera de Dios, no falta la provisión de Dios</a:t>
            </a:r>
            <a:r>
              <a:rPr lang="es-CO" dirty="0"/>
              <a:t>”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/>
              <a:t>Recuerden que el Señor es bueno y provee, entonces: “</a:t>
            </a:r>
            <a:r>
              <a:rPr lang="es-CO" b="1" i="1" dirty="0"/>
              <a:t>Alégrense en la esperanza, muestren paciencia en el sufrimiento, perseveren en la oración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(Romanos 12:12) </a:t>
            </a:r>
          </a:p>
          <a:p>
            <a:pPr marL="0" indent="0" algn="ctr">
              <a:buNone/>
            </a:pPr>
            <a:r>
              <a:rPr lang="es-CO" dirty="0"/>
              <a:t> </a:t>
            </a:r>
          </a:p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b="1" i="1" dirty="0"/>
              <a:t>Que el Dios de la esperanza los llene de toda alegría y paz a ustedes que creen en él, para que rebosen de esperanza por el poder del Espíritu Santo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(Romanos 15:13)</a:t>
            </a:r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5482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b="1" i="1" dirty="0"/>
              <a:t>El secreto para obtener la victoria está en la oración.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877272"/>
            <a:ext cx="8229600" cy="864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FA9E368-4BF5-4907-952C-3AAAFB327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155" y="2013135"/>
            <a:ext cx="3375645" cy="3576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7445AF9-DC2E-4EA7-A4D5-82F27E14BF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954" y="2013135"/>
            <a:ext cx="4519085" cy="3576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8A7CD19F-F41E-4DA8-9A6C-636832B2558B}"/>
              </a:ext>
            </a:extLst>
          </p:cNvPr>
          <p:cNvSpPr/>
          <p:nvPr/>
        </p:nvSpPr>
        <p:spPr>
          <a:xfrm>
            <a:off x="534380" y="5861572"/>
            <a:ext cx="8075240" cy="9541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2800" dirty="0"/>
              <a:t>Recordemos el consejo del Apóstol Pablo, de solo tres palabras: “</a:t>
            </a:r>
            <a:r>
              <a:rPr lang="es-CO" sz="2800" b="1" i="1" dirty="0"/>
              <a:t>Orad sin cesar</a:t>
            </a:r>
            <a:r>
              <a:rPr lang="es-CO" sz="2800" dirty="0"/>
              <a:t>” </a:t>
            </a:r>
            <a:r>
              <a:rPr lang="es-CO" sz="2800" dirty="0">
                <a:solidFill>
                  <a:srgbClr val="FF0000"/>
                </a:solidFill>
              </a:rPr>
              <a:t>(1 Tés. </a:t>
            </a:r>
            <a:r>
              <a:rPr lang="es-CO" sz="2800">
                <a:solidFill>
                  <a:srgbClr val="FF0000"/>
                </a:solidFill>
              </a:rPr>
              <a:t>5:17).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5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944</Words>
  <Application>Microsoft Office PowerPoint</Application>
  <PresentationFormat>Presentación en pantalla (4:3)</PresentationFormat>
  <Paragraphs>41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de Office</vt:lpstr>
      <vt:lpstr>EL SEÑOR SUPLIRÁ TUS NECESIDADES</vt:lpstr>
      <vt:lpstr>Presentación de PowerPoint</vt:lpstr>
      <vt:lpstr>“Y mi Dios proveerá a todas vuestras necesidades, conforme a sus riquezas en gloria en Cristo Jesús.“ Filipenses 4:19 </vt:lpstr>
      <vt:lpstr>Así que, no os afanéis por el día de mañana, porque el día de mañana traerá su afán. Basta a cada día su propio mal. (Sal.6:34).</vt:lpstr>
      <vt:lpstr>Presentación de PowerPoint</vt:lpstr>
      <vt:lpstr>Presentación de PowerPoint</vt:lpstr>
      <vt:lpstr> Y llamó Abraham el nombre de aquel lugar, Jehová proveerá. Por tanto se dice hoy: En el monte de Jehová será provisto. (Ge.22:4).</vt:lpstr>
      <vt:lpstr>Presentación de PowerPoint</vt:lpstr>
      <vt:lpstr>Presentación de PowerPoint</vt:lpstr>
      <vt:lpstr>Sigamos el ejemplo de Daniel: “Y volví mi rostro a Dios el Señor, buscándole en oración y ruego, en ayuno, cilicio y ceniza”. (Dan.9:3).  </vt:lpstr>
      <vt:lpstr>Presentación de PowerPoint</vt:lpstr>
      <vt:lpstr>El secreto para obtener la victoria está en la oración.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SEÑOR SUPLIRÁ TUS NECESIDADES</dc:title>
  <dc:creator>FAMILIA FIERRO CH</dc:creator>
  <cp:lastModifiedBy>Usuario</cp:lastModifiedBy>
  <cp:revision>39</cp:revision>
  <dcterms:created xsi:type="dcterms:W3CDTF">2014-02-12T21:30:24Z</dcterms:created>
  <dcterms:modified xsi:type="dcterms:W3CDTF">2017-06-21T03:03:20Z</dcterms:modified>
</cp:coreProperties>
</file>